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43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D4AB08-EDB0-4D8F-B46D-1850C9136EA8}" type="datetimeFigureOut">
              <a:rPr lang="en-US" smtClean="0"/>
              <a:t>2/11/2026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6870BA-D521-4B23-A0FA-3F06B952C9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610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5BD14C-722A-75C6-7C7F-EB633CE0E8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840D6C-EAC2-FB05-4A04-A3E7CFE5E3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EDAE6E-5EE8-874E-2532-CC635483C5F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032" y="14225"/>
            <a:ext cx="8279165" cy="10537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0B5B6C9-D668-1BA1-5F27-408AF95913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616245"/>
            <a:ext cx="4438211" cy="109802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31C340CC-272B-69ED-8CFE-E7E12C25A8EA}"/>
              </a:ext>
            </a:extLst>
          </p:cNvPr>
          <p:cNvSpPr/>
          <p:nvPr userDrawn="1"/>
        </p:nvSpPr>
        <p:spPr>
          <a:xfrm>
            <a:off x="5929460" y="329938"/>
            <a:ext cx="2139884" cy="169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70786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A2387-C84E-6784-3A03-98CD7998EE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614" y="877395"/>
            <a:ext cx="10515600" cy="1325563"/>
          </a:xfrm>
          <a:prstGeom prst="rect">
            <a:avLst/>
          </a:prstGeom>
        </p:spPr>
        <p:txBody>
          <a:bodyPr/>
          <a:lstStyle>
            <a:lvl1pPr algn="r" rtl="1">
              <a:defRPr b="1">
                <a:cs typeface="B Nazanin" panose="00000400000000000000" pitchFamily="2" charset="-78"/>
              </a:defRPr>
            </a:lvl1pPr>
          </a:lstStyle>
          <a:p>
            <a:r>
              <a:rPr lang="en-US"/>
              <a:t>Click to edit Master title style</a:t>
            </a:r>
            <a:endParaRPr lang="fa-I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3B0953-441D-9CFB-984C-263E163361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2285" y="2338587"/>
            <a:ext cx="10515600" cy="3597898"/>
          </a:xfrm>
          <a:prstGeom prst="rect">
            <a:avLst/>
          </a:prstGeom>
        </p:spPr>
        <p:txBody>
          <a:bodyPr/>
          <a:lstStyle>
            <a:lvl1pPr algn="r" rtl="1">
              <a:defRPr>
                <a:cs typeface="B Nazanin" panose="00000400000000000000" pitchFamily="2" charset="-78"/>
              </a:defRPr>
            </a:lvl1pPr>
            <a:lvl2pPr algn="r" rtl="1">
              <a:defRPr>
                <a:cs typeface="B Nazanin" panose="00000400000000000000" pitchFamily="2" charset="-78"/>
              </a:defRPr>
            </a:lvl2pPr>
            <a:lvl3pPr algn="r" rtl="1">
              <a:defRPr>
                <a:cs typeface="B Nazanin" panose="00000400000000000000" pitchFamily="2" charset="-78"/>
              </a:defRPr>
            </a:lvl3pPr>
            <a:lvl4pPr algn="r" rtl="1">
              <a:defRPr>
                <a:cs typeface="B Nazanin" panose="00000400000000000000" pitchFamily="2" charset="-78"/>
              </a:defRPr>
            </a:lvl4pPr>
            <a:lvl5pPr algn="r" rtl="1">
              <a:defRPr>
                <a:cs typeface="B Nazanin" panose="00000400000000000000" pitchFamily="2" charset="-78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F6F86E-D6DD-2103-510F-A2D5052ED6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087413" y="6328070"/>
            <a:ext cx="2743200" cy="365125"/>
          </a:xfrm>
        </p:spPr>
        <p:txBody>
          <a:bodyPr/>
          <a:lstStyle>
            <a:lvl1pPr>
              <a:defRPr sz="1100" b="1">
                <a:cs typeface="B Nazanin" panose="00000400000000000000" pitchFamily="2" charset="-78"/>
              </a:defRPr>
            </a:lvl1pPr>
          </a:lstStyle>
          <a:p>
            <a:r>
              <a:rPr lang="fa-IR"/>
              <a:t>28 مرداد 404</a:t>
            </a:r>
            <a:endParaRPr lang="fa-IR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8AB91F-33A6-7515-DEA0-B6364517CF8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907032" y="14225"/>
            <a:ext cx="8279165" cy="105377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EFE94F9-7091-B605-7981-9E5562DE83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5748223"/>
            <a:ext cx="4438211" cy="10980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77E76FF8-0E67-F030-C424-CEB22D73FCBE}"/>
              </a:ext>
            </a:extLst>
          </p:cNvPr>
          <p:cNvSpPr/>
          <p:nvPr userDrawn="1"/>
        </p:nvSpPr>
        <p:spPr>
          <a:xfrm>
            <a:off x="5929460" y="329938"/>
            <a:ext cx="2139884" cy="16968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4028549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BFE04-9507-B993-B370-ECB452A68F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B61B2B-158B-E2A6-9984-554AEDACBF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F98218-773F-0B5D-06D4-584D1D6E7B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9A0E1-416B-4E0A-2082-3C4254A3F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CBBCA6-1076-56E6-67C9-E299B65E5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566547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6A72B-4ACE-81B9-8D30-6A93DF8E5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9C7C12-E990-943C-50D0-518946AF6D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499C88-1AC9-2CD7-6A80-702E0AFB2A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EB4CB5-594B-0566-31DC-2AA9E64ACA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90669-96DF-997A-DAF6-6F33756B9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294660-5D3B-760C-C7E6-81BF01393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28874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6B7B8-99F9-382D-A0FF-F0629A190C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322A6-4E8F-D528-74E6-BE5E4B7F5C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AF6F93-02D8-1A70-BEE0-7C5EE31DD9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E183D17-8A21-6CDF-5ABA-C608D1ADFC8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1D6B7-8D94-E756-E565-8EC54E1E398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6DC4EA-21AC-9DD4-D5AC-153A0442E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3EBB840-A542-FDEB-5B55-EB26E992A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31FB6F1-BE13-5E86-E1E3-35519AF5C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84874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00E318-201C-C4C8-2030-FF34C20C0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44E9F-8BAB-5405-BBFB-3642AE1863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8081AF-6EAF-B90F-943D-D71B92C80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182A8D-048A-1888-8C12-6F9EDDBF9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007395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88D9615-F65F-B41C-9AFC-AF3EDDBD4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F38F48-51DF-904F-9713-7CB3C02996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16D89DC-F2BE-FD3A-B6B8-0F2F86E21D1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1C4CFB3-258E-627A-7042-2A73C9702907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68B6639-0180-C694-B3BC-DB907E68BD7A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667327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CB57B-88F0-1DC9-5018-8EAC2CD43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773906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1ADBE6-96E4-9E09-3F34-9003C4744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4BA8DC-D179-31CB-0AC1-8D2F3F434D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374106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7C7ADC-D2CD-3594-A2D5-87EA2C33F4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16BC85-FC15-5601-96FF-17661D93AE0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06D05B8-8000-49B2-9B6A-97E914C690D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43EF9F4B-CF39-0207-1288-F31FFACE6D10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AE47924-18D4-BB77-7242-2A3559149B58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792820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9CC4D7-A706-ED80-AF1B-2DFA5A5F12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7A9B793-3D21-DD6C-41DB-6DB904C002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A18E17-CE42-9191-60E9-F23EB01EBF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C5C32E-CFC6-2DB6-8A87-456A3FEC7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38D720-2429-D5A3-03C3-38D6BE694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F4E83-5641-C35D-87CC-BEBE6A052F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228224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D8F567-E0B8-6833-A349-23A1A2990A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255"/>
            <a:ext cx="10515600" cy="1033668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1B6584-482E-9328-FB79-F0C8760D9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344279"/>
            <a:ext cx="10515600" cy="360376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9FAE89-BBBE-8BD7-5F65-79A255C31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4A76F6-A05F-7CA2-5A99-5807703C88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3367E-87AA-9B87-BE23-BF7FF47641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7535048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E4AD1C-4126-61C4-159F-EDDCC2DA012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5ED1A2-82E8-51CE-62C3-D40BFD41A1A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ED7C2F-F351-5B66-D281-7A1C6112F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95A99-E0FF-6701-07FD-EDC15E34B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a-I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745813-83C7-CA74-DC9A-BE4AF0BFF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C1D08B5-9C7C-45A0-99B7-244200A5A7B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4583500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DC1382-560D-A4F7-4C0F-262D5A5E61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8CDC8-9CAD-4612-AED3-200F60A2F3EE}" type="datetimeFigureOut">
              <a:rPr lang="fa-IR" smtClean="0"/>
              <a:t>24/08/1447</a:t>
            </a:fld>
            <a:endParaRPr lang="fa-IR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0537FEF-6840-C9D1-1206-23A8F5FC5BF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0" y="6268721"/>
            <a:ext cx="4287520" cy="58928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A6B5142-F30C-2DD4-081A-7FA8E4C9DD26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8115654" y="91440"/>
            <a:ext cx="4076346" cy="56896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DFC19F3-F638-DE03-8B5D-B24CADC8DF50}"/>
              </a:ext>
            </a:extLst>
          </p:cNvPr>
          <p:cNvSpPr/>
          <p:nvPr userDrawn="1"/>
        </p:nvSpPr>
        <p:spPr>
          <a:xfrm>
            <a:off x="4287520" y="6299200"/>
            <a:ext cx="7904480" cy="101600"/>
          </a:xfrm>
          <a:prstGeom prst="rect">
            <a:avLst/>
          </a:prstGeom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52B47F5-86DA-7F6A-8EE6-7012EF3A0093}"/>
              </a:ext>
            </a:extLst>
          </p:cNvPr>
          <p:cNvSpPr/>
          <p:nvPr userDrawn="1"/>
        </p:nvSpPr>
        <p:spPr>
          <a:xfrm>
            <a:off x="18520" y="558800"/>
            <a:ext cx="8115654" cy="1016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11062031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B Nazanin" panose="00000400000000000000" pitchFamily="2" charset="-7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5B4D11-CB6F-45F2-8590-7458D765931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614" y="872906"/>
            <a:ext cx="9188388" cy="497909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520720A-3AAD-4FB7-9614-42301DD2DDC2}"/>
              </a:ext>
            </a:extLst>
          </p:cNvPr>
          <p:cNvSpPr/>
          <p:nvPr/>
        </p:nvSpPr>
        <p:spPr>
          <a:xfrm>
            <a:off x="5362113" y="2743200"/>
            <a:ext cx="2414726" cy="38174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8442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89A2D6-A951-4782-8F33-2A82D490A7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810" y="764324"/>
            <a:ext cx="9999216" cy="532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0233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361108-6CD9-45C0-9069-664225E26E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2670" y="733700"/>
            <a:ext cx="10079115" cy="53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2102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A9270C-7D7F-406A-A383-1D736B4732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0306" y="860461"/>
            <a:ext cx="9771388" cy="5350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747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9D7F34-80C1-445F-BEF2-66AEE8F81E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0527" y="864750"/>
            <a:ext cx="9360023" cy="5128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49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665B3C-7CF7-485D-A4EC-AD726921A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968" y="860611"/>
            <a:ext cx="9864064" cy="536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1143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03863CE-01CA-4BA6-8ED7-8A21A1372F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523" y="744752"/>
            <a:ext cx="10194524" cy="5498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34716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AC3A8C5-8D70-4A0E-BD14-801D838F97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4299" y="695275"/>
            <a:ext cx="10034726" cy="5467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3796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4230F6-2D96-4E34-8311-23EC4BCA79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199" y="774704"/>
            <a:ext cx="9786150" cy="530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2328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BE6DDE-F7F8-4C41-9F76-62AFB89A33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371" y="692179"/>
            <a:ext cx="10141258" cy="5473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860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E2A36FA-4CF9-4C83-92B4-C5A376B380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903" y="695466"/>
            <a:ext cx="9928194" cy="546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5216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256DDDE-6A16-4587-926F-F95137B8A4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932" y="824931"/>
            <a:ext cx="9608598" cy="5208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7268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933AE1D-8BFF-4623-A8C2-E2F8ADA875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8990" y="747943"/>
            <a:ext cx="9830540" cy="5362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72333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C2E1F4-A345-4AB1-9DAB-6623A65790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2873" y="748248"/>
            <a:ext cx="9910439" cy="5361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1401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64C438-F44A-46A3-B578-16288A3B0D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703" y="739363"/>
            <a:ext cx="10150135" cy="537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407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2330</TotalTime>
  <Words>0</Words>
  <Application>Microsoft Office PowerPoint</Application>
  <PresentationFormat>Widescreen</PresentationFormat>
  <Paragraphs>0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نسل چهارم دانش مدیریت و مهندسی سبز در شرکت نفت</dc:title>
  <dc:creator>soheil emami</dc:creator>
  <cp:lastModifiedBy>USER</cp:lastModifiedBy>
  <cp:revision>299</cp:revision>
  <dcterms:created xsi:type="dcterms:W3CDTF">2025-07-27T08:20:46Z</dcterms:created>
  <dcterms:modified xsi:type="dcterms:W3CDTF">2026-02-11T15:03:44Z</dcterms:modified>
</cp:coreProperties>
</file>