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4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4AB08-EDB0-4D8F-B46D-1850C9136EA8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870BA-D521-4B23-A0FA-3F06B952C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610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BD14C-722A-75C6-7C7F-EB633CE0E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840D6C-EAC2-FB05-4A04-A3E7CFE5E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EDAE6E-5EE8-874E-2532-CC635483C5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07032" y="14225"/>
            <a:ext cx="8279165" cy="10537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B5B6C9-D668-1BA1-5F27-408AF95913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616245"/>
            <a:ext cx="4438211" cy="10980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C340CC-272B-69ED-8CFE-E7E12C25A8EA}"/>
              </a:ext>
            </a:extLst>
          </p:cNvPr>
          <p:cNvSpPr/>
          <p:nvPr userDrawn="1"/>
        </p:nvSpPr>
        <p:spPr>
          <a:xfrm>
            <a:off x="5929460" y="329938"/>
            <a:ext cx="2139884" cy="1696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7078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A2387-C84E-6784-3A03-98CD7998E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14" y="877395"/>
            <a:ext cx="10515600" cy="1325563"/>
          </a:xfrm>
          <a:prstGeom prst="rect">
            <a:avLst/>
          </a:prstGeom>
        </p:spPr>
        <p:txBody>
          <a:bodyPr/>
          <a:lstStyle>
            <a:lvl1pPr algn="r" rtl="1">
              <a:defRPr b="1">
                <a:cs typeface="B Nazanin" panose="00000400000000000000" pitchFamily="2" charset="-78"/>
              </a:defRPr>
            </a:lvl1pPr>
          </a:lstStyle>
          <a:p>
            <a:r>
              <a:rPr lang="en-US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B0953-441D-9CFB-984C-263E16336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285" y="2338587"/>
            <a:ext cx="10515600" cy="3597898"/>
          </a:xfrm>
          <a:prstGeom prst="rect">
            <a:avLst/>
          </a:prstGeom>
        </p:spPr>
        <p:txBody>
          <a:bodyPr/>
          <a:lstStyle>
            <a:lvl1pPr algn="r" rtl="1">
              <a:defRPr>
                <a:cs typeface="B Nazanin" panose="00000400000000000000" pitchFamily="2" charset="-78"/>
              </a:defRPr>
            </a:lvl1pPr>
            <a:lvl2pPr algn="r" rtl="1">
              <a:defRPr>
                <a:cs typeface="B Nazanin" panose="00000400000000000000" pitchFamily="2" charset="-78"/>
              </a:defRPr>
            </a:lvl2pPr>
            <a:lvl3pPr algn="r" rtl="1">
              <a:defRPr>
                <a:cs typeface="B Nazanin" panose="00000400000000000000" pitchFamily="2" charset="-78"/>
              </a:defRPr>
            </a:lvl3pPr>
            <a:lvl4pPr algn="r" rtl="1">
              <a:defRPr>
                <a:cs typeface="B Nazanin" panose="00000400000000000000" pitchFamily="2" charset="-78"/>
              </a:defRPr>
            </a:lvl4pPr>
            <a:lvl5pPr algn="r" rtl="1">
              <a:defRPr>
                <a:cs typeface="B Nazanin" panose="00000400000000000000" pitchFamily="2" charset="-78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6F86E-D6DD-2103-510F-A2D5052E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7413" y="6328070"/>
            <a:ext cx="2743200" cy="365125"/>
          </a:xfrm>
        </p:spPr>
        <p:txBody>
          <a:bodyPr/>
          <a:lstStyle>
            <a:lvl1pPr>
              <a:defRPr sz="1100" b="1">
                <a:cs typeface="B Nazanin" panose="00000400000000000000" pitchFamily="2" charset="-78"/>
              </a:defRPr>
            </a:lvl1pPr>
          </a:lstStyle>
          <a:p>
            <a:r>
              <a:rPr lang="fa-IR"/>
              <a:t>28 مرداد 404</a:t>
            </a:r>
            <a:endParaRPr lang="fa-I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AB91F-33A6-7515-DEA0-B6364517CF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07032" y="14225"/>
            <a:ext cx="8279165" cy="10537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FE94F9-7091-B605-7981-9E5562DE83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748223"/>
            <a:ext cx="4438211" cy="10980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7E76FF8-0E67-F030-C424-CEB22D73FCBE}"/>
              </a:ext>
            </a:extLst>
          </p:cNvPr>
          <p:cNvSpPr/>
          <p:nvPr userDrawn="1"/>
        </p:nvSpPr>
        <p:spPr>
          <a:xfrm>
            <a:off x="5929460" y="329938"/>
            <a:ext cx="2139884" cy="1696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28549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BFE04-9507-B993-B370-ECB452A68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61B2B-158B-E2A6-9984-554AEDACBF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98218-773F-0B5D-06D4-584D1D6E7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9A0E1-416B-4E0A-2082-3C4254A3F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BBCA6-1076-56E6-67C9-E299B65E5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6654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6A72B-4ACE-81B9-8D30-6A93DF8E5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255"/>
            <a:ext cx="10515600" cy="10336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C7C12-E990-943C-50D0-518946AF6D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499C88-1AC9-2CD7-6A80-702E0AFB2A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EB4CB5-594B-0566-31DC-2AA9E64AC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90669-96DF-997A-DAF6-6F33756B9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94660-5D3B-760C-C7E6-81BF01393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28874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6B7B8-99F9-382D-A0FF-F0629A190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322A6-4E8F-D528-74E6-BE5E4B7F5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AF6F93-02D8-1A70-BEE0-7C5EE31DD9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183D17-8A21-6CDF-5ABA-C608D1ADFC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81D6B7-8D94-E756-E565-8EC54E1E39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6DC4EA-21AC-9DD4-D5AC-153A0442E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EBB840-A542-FDEB-5B55-EB26E992A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1FB6F1-BE13-5E86-E1E3-35519AF5C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8487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0E318-201C-C4C8-2030-FF34C20C0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255"/>
            <a:ext cx="10515600" cy="10336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F44E9F-8BAB-5405-BBFB-3642AE18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8081AF-6EAF-B90F-943D-D71B92C8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182A8D-048A-1888-8C12-6F9EDDBF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0739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8D9615-F65F-B41C-9AFC-AF3EDDBD4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F38F48-51DF-904F-9713-7CB3C02996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68721"/>
            <a:ext cx="4287520" cy="589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6D89DC-F2BE-FD3A-B6B8-0F2F86E21D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15654" y="91440"/>
            <a:ext cx="4076346" cy="5689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1C4CFB3-258E-627A-7042-2A73C9702907}"/>
              </a:ext>
            </a:extLst>
          </p:cNvPr>
          <p:cNvSpPr/>
          <p:nvPr userDrawn="1"/>
        </p:nvSpPr>
        <p:spPr>
          <a:xfrm>
            <a:off x="4287520" y="6299200"/>
            <a:ext cx="7904480" cy="101600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8B6639-0180-C694-B3BC-DB907E68BD7A}"/>
              </a:ext>
            </a:extLst>
          </p:cNvPr>
          <p:cNvSpPr/>
          <p:nvPr userDrawn="1"/>
        </p:nvSpPr>
        <p:spPr>
          <a:xfrm>
            <a:off x="18520" y="558800"/>
            <a:ext cx="8115654" cy="101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667327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CB57B-88F0-1DC9-5018-8EAC2CD4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73906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ADBE6-96E4-9E09-3F34-9003C4744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BA8DC-D179-31CB-0AC1-8D2F3F434D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4106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7C7ADC-D2CD-3594-A2D5-87EA2C33F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16BC85-FC15-5601-96FF-17661D93AE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68721"/>
            <a:ext cx="4287520" cy="589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6D05B8-8000-49B2-9B6A-97E914C690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15654" y="91440"/>
            <a:ext cx="4076346" cy="56896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3EF9F4B-CF39-0207-1288-F31FFACE6D10}"/>
              </a:ext>
            </a:extLst>
          </p:cNvPr>
          <p:cNvSpPr/>
          <p:nvPr userDrawn="1"/>
        </p:nvSpPr>
        <p:spPr>
          <a:xfrm>
            <a:off x="4287520" y="6299200"/>
            <a:ext cx="7904480" cy="101600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E47924-18D4-BB77-7242-2A3559149B58}"/>
              </a:ext>
            </a:extLst>
          </p:cNvPr>
          <p:cNvSpPr/>
          <p:nvPr userDrawn="1"/>
        </p:nvSpPr>
        <p:spPr>
          <a:xfrm>
            <a:off x="18520" y="558800"/>
            <a:ext cx="8115654" cy="101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792820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CC4D7-A706-ED80-AF1B-2DFA5A5F1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A9B793-3D21-DD6C-41DB-6DB904C002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18E17-CE42-9191-60E9-F23EB01EBF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5C32E-CFC6-2DB6-8A87-456A3FEC7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38D720-2429-D5A3-03C3-38D6BE69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5F4E83-5641-C35D-87CC-BEBE6A052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22822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8F567-E0B8-6833-A349-23A1A2990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255"/>
            <a:ext cx="10515600" cy="10336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1B6584-482E-9328-FB79-F0C8760D9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344279"/>
            <a:ext cx="10515600" cy="360376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9FAE89-BBBE-8BD7-5F65-79A255C3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A76F6-A05F-7CA2-5A99-5807703C8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3367E-87AA-9B87-BE23-BF7FF4764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53504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E4AD1C-4126-61C4-159F-EDDCC2DA01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5ED1A2-82E8-51CE-62C3-D40BFD41A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D7C2F-F351-5B66-D281-7A1C6112F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95A99-E0FF-6701-07FD-EDC15E34B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45813-83C7-CA74-DC9A-BE4AF0BFF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58350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C1382-560D-A4F7-4C0F-262D5A5E61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537FEF-6840-C9D1-1206-23A8F5FC5BF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268721"/>
            <a:ext cx="4287520" cy="5892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6B5142-F30C-2DD4-081A-7FA8E4C9DD2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115654" y="91440"/>
            <a:ext cx="4076346" cy="56896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FC19F3-F638-DE03-8B5D-B24CADC8DF50}"/>
              </a:ext>
            </a:extLst>
          </p:cNvPr>
          <p:cNvSpPr/>
          <p:nvPr userDrawn="1"/>
        </p:nvSpPr>
        <p:spPr>
          <a:xfrm>
            <a:off x="4287520" y="6299200"/>
            <a:ext cx="7904480" cy="101600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2B47F5-86DA-7F6A-8EE6-7012EF3A0093}"/>
              </a:ext>
            </a:extLst>
          </p:cNvPr>
          <p:cNvSpPr/>
          <p:nvPr userDrawn="1"/>
        </p:nvSpPr>
        <p:spPr>
          <a:xfrm>
            <a:off x="18520" y="558800"/>
            <a:ext cx="8115654" cy="101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10620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B Nazanin" panose="00000400000000000000" pitchFamily="2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718B6B-30D5-4726-8915-3F22482C6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097" y="833037"/>
            <a:ext cx="9883806" cy="5346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663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8BFDE9-AD9F-4F8C-8A24-838BB5BB3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740059"/>
            <a:ext cx="9910439" cy="548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89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C3EA2C-DDBC-4C05-9F90-DB29CFAC9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66" y="729735"/>
            <a:ext cx="9883805" cy="539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96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310E03-F78F-4199-82FD-CF2A521AD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990" y="687696"/>
            <a:ext cx="10083554" cy="548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05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58AD97-CD6A-4A15-934F-64E7F44C8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687" y="780862"/>
            <a:ext cx="9554426" cy="529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482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A7E8EB-E2E2-4175-959C-0C6A25E85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357" y="678847"/>
            <a:ext cx="9999216" cy="550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979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7F650E-49CA-44B5-8905-6C1053072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644" y="744083"/>
            <a:ext cx="9968143" cy="555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41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162278-3F3F-486B-83DE-5C0DBD271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78" y="685025"/>
            <a:ext cx="10141258" cy="548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42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7289E1-A44E-418C-AE38-B22B45147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155" y="666687"/>
            <a:ext cx="10123503" cy="5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122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90C51C-AF2E-4CAE-9A57-031108C87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033" y="709598"/>
            <a:ext cx="9892683" cy="543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148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53D390-8628-487B-90C1-7EEF2933B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3" y="737885"/>
            <a:ext cx="9987499" cy="548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57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C395B7-F2D3-423D-8633-36E7DF481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199" y="739523"/>
            <a:ext cx="9845602" cy="537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401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2339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نسل چهارم دانش مدیریت و مهندسی سبز در شرکت نفت</dc:title>
  <dc:creator>soheil emami</dc:creator>
  <cp:lastModifiedBy>USER</cp:lastModifiedBy>
  <cp:revision>301</cp:revision>
  <dcterms:created xsi:type="dcterms:W3CDTF">2025-07-27T08:20:46Z</dcterms:created>
  <dcterms:modified xsi:type="dcterms:W3CDTF">2026-02-11T18:26:37Z</dcterms:modified>
</cp:coreProperties>
</file>