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4AB08-EDB0-4D8F-B46D-1850C9136EA8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870BA-D521-4B23-A0FA-3F06B952C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D14C-722A-75C6-7C7F-EB633CE0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40D6C-EAC2-FB05-4A04-A3E7CFE5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DAE6E-5EE8-874E-2532-CC635483C5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5B6C9-D668-1BA1-5F27-408AF95913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45"/>
            <a:ext cx="4438211" cy="1098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C340CC-272B-69ED-8CFE-E7E12C25A8EA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07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2387-C84E-6784-3A03-98CD7998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4" y="87739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 b="1">
                <a:cs typeface="B Nazanin" panose="00000400000000000000" pitchFamily="2" charset="-78"/>
              </a:defRPr>
            </a:lvl1pPr>
          </a:lstStyle>
          <a:p>
            <a:r>
              <a:rPr lang="en-US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B0953-441D-9CFB-984C-263E16336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285" y="2338587"/>
            <a:ext cx="10515600" cy="3597898"/>
          </a:xfrm>
          <a:prstGeom prst="rect">
            <a:avLst/>
          </a:prstGeom>
        </p:spPr>
        <p:txBody>
          <a:bodyPr/>
          <a:lstStyle>
            <a:lvl1pPr algn="r" rtl="1">
              <a:defRPr>
                <a:cs typeface="B Nazanin" panose="00000400000000000000" pitchFamily="2" charset="-78"/>
              </a:defRPr>
            </a:lvl1pPr>
            <a:lvl2pPr algn="r" rtl="1">
              <a:defRPr>
                <a:cs typeface="B Nazanin" panose="00000400000000000000" pitchFamily="2" charset="-78"/>
              </a:defRPr>
            </a:lvl2pPr>
            <a:lvl3pPr algn="r" rtl="1">
              <a:defRPr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6F86E-D6DD-2103-510F-A2D5052E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7413" y="6328070"/>
            <a:ext cx="2743200" cy="365125"/>
          </a:xfrm>
        </p:spPr>
        <p:txBody>
          <a:bodyPr/>
          <a:lstStyle>
            <a:lvl1pPr>
              <a:defRPr sz="1100" b="1">
                <a:cs typeface="B Nazanin" panose="00000400000000000000" pitchFamily="2" charset="-78"/>
              </a:defRPr>
            </a:lvl1pPr>
          </a:lstStyle>
          <a:p>
            <a:r>
              <a:rPr lang="fa-IR"/>
              <a:t>28 مرداد 404</a:t>
            </a:r>
            <a:endParaRPr lang="fa-I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AB91F-33A6-7515-DEA0-B6364517C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FE94F9-7091-B605-7981-9E5562DE83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48223"/>
            <a:ext cx="4438211" cy="1098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E76FF8-0E67-F030-C424-CEB22D73FCBE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2854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FE04-9507-B993-B370-ECB452A6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61B2B-158B-E2A6-9984-554AEDACB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98218-773F-0B5D-06D4-584D1D6E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9A0E1-416B-4E0A-2082-3C4254A3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BBCA6-1076-56E6-67C9-E299B65E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6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A72B-4ACE-81B9-8D30-6A93DF8E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C7C12-E990-943C-50D0-518946AF6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99C88-1AC9-2CD7-6A80-702E0AFB2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B4CB5-594B-0566-31DC-2AA9E64AC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90669-96DF-997A-DAF6-6F33756B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94660-5D3B-760C-C7E6-81BF0139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887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B7B8-99F9-382D-A0FF-F0629A19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322A6-4E8F-D528-74E6-BE5E4B7F5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F6F93-02D8-1A70-BEE0-7C5EE31DD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83D17-8A21-6CDF-5ABA-C608D1ADF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1D6B7-8D94-E756-E565-8EC54E1E39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DC4EA-21AC-9DD4-D5AC-153A0442E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EBB840-A542-FDEB-5B55-EB26E992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FB6F1-BE13-5E86-E1E3-35519AF5C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8487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0E318-201C-C4C8-2030-FF34C20C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44E9F-8BAB-5405-BBFB-3642AE18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081AF-6EAF-B90F-943D-D71B92C8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82A8D-048A-1888-8C12-6F9EDDBF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0739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D9615-F65F-B41C-9AFC-AF3EDDBD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38F48-51DF-904F-9713-7CB3C0299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6D89DC-F2BE-FD3A-B6B8-0F2F86E21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C4CFB3-258E-627A-7042-2A73C9702907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8B6639-0180-C694-B3BC-DB907E68BD7A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66732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CB57B-88F0-1DC9-5018-8EAC2CD4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906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ADBE6-96E4-9E09-3F34-9003C4744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BA8DC-D179-31CB-0AC1-8D2F3F434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410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C7ADC-D2CD-3594-A2D5-87EA2C33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6BC85-FC15-5601-96FF-17661D93AE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6D05B8-8000-49B2-9B6A-97E914C690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EF9F4B-CF39-0207-1288-F31FFACE6D1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47924-18D4-BB77-7242-2A3559149B58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9282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C4D7-A706-ED80-AF1B-2DFA5A5F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9B793-3D21-DD6C-41DB-6DB904C0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18E17-CE42-9191-60E9-F23EB01EB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C32E-CFC6-2DB6-8A87-456A3FEC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8D720-2429-D5A3-03C3-38D6BE69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F4E83-5641-C35D-87CC-BEBE6A05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282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F567-E0B8-6833-A349-23A1A2990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B6584-482E-9328-FB79-F0C8760D9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344279"/>
            <a:ext cx="10515600" cy="36037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FAE89-BBBE-8BD7-5F65-79A255C3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A76F6-A05F-7CA2-5A99-5807703C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3367E-87AA-9B87-BE23-BF7FF476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350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4AD1C-4126-61C4-159F-EDDCC2DA0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ED1A2-82E8-51CE-62C3-D40BFD41A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D7C2F-F351-5B66-D281-7A1C6112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95A99-E0FF-6701-07FD-EDC15E34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45813-83C7-CA74-DC9A-BE4AF0BF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835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C1382-560D-A4F7-4C0F-262D5A5E6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37FEF-6840-C9D1-1206-23A8F5FC5BF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6B5142-F30C-2DD4-081A-7FA8E4C9DD2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FC19F3-F638-DE03-8B5D-B24CADC8DF5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B47F5-86DA-7F6A-8EE6-7012EF3A0093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0620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B Nazanin" panose="000004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F9B3A-0BC4-4F7C-90E3-E826CA68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38" y="734571"/>
            <a:ext cx="10194524" cy="555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65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8D7E3-7558-4980-8082-00762BC23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219" y="705890"/>
            <a:ext cx="9901561" cy="54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30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287714-89A6-4197-B703-A6E25F35D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679" y="730135"/>
            <a:ext cx="9933273" cy="53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7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C870B-8E51-424C-BF44-E89744C1A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77" y="785351"/>
            <a:ext cx="9990337" cy="548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3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AB01D2-EEAB-44FD-81FD-D918D2BB2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71" y="785206"/>
            <a:ext cx="9914757" cy="542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6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9DB7C-019B-4C81-9F72-319F0E608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19" y="674515"/>
            <a:ext cx="10012976" cy="550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1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E53BB-F1B5-4D8C-9C07-591F3D68D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895" y="867158"/>
            <a:ext cx="9564210" cy="512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1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535A7-4121-4710-9983-A388DD80B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3" y="763129"/>
            <a:ext cx="9715131" cy="53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27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0128D-4940-43EC-8B7E-59525BE2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421" y="818721"/>
            <a:ext cx="9768397" cy="537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1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7A827-B284-4916-BA95-F54B88A3A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342" y="780079"/>
            <a:ext cx="9866051" cy="540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82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31C74-EEC5-445A-93A3-80FC8BB3F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28" y="811606"/>
            <a:ext cx="9848294" cy="538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1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99C81D-535A-424C-80FA-C9A6F64E2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959" y="799248"/>
            <a:ext cx="9848295" cy="541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D060C4-D655-4C8D-A20A-27E9A614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00" y="721541"/>
            <a:ext cx="10098489" cy="5414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D0C496-F2CE-4B1A-BFEE-FDD75B1AC337}"/>
              </a:ext>
            </a:extLst>
          </p:cNvPr>
          <p:cNvSpPr/>
          <p:nvPr/>
        </p:nvSpPr>
        <p:spPr>
          <a:xfrm>
            <a:off x="1447060" y="5468645"/>
            <a:ext cx="3311371" cy="48827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 WhatsApp.     </a:t>
            </a:r>
            <a:r>
              <a:rPr lang="fa-IR" b="1" dirty="0"/>
              <a:t>09370893603</a:t>
            </a:r>
            <a:r>
              <a:rPr lang="en-US" b="1" dirty="0"/>
              <a:t> </a:t>
            </a:r>
            <a:r>
              <a:rPr lang="fa-IR" b="1" dirty="0"/>
              <a:t>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4303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4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نسل چهارم دانش مدیریت و مهندسی سبز در شرکت نفت</dc:title>
  <dc:creator>soheil emami</dc:creator>
  <cp:lastModifiedBy>USER</cp:lastModifiedBy>
  <cp:revision>304</cp:revision>
  <dcterms:created xsi:type="dcterms:W3CDTF">2025-07-27T08:20:46Z</dcterms:created>
  <dcterms:modified xsi:type="dcterms:W3CDTF">2026-02-11T18:56:37Z</dcterms:modified>
</cp:coreProperties>
</file>